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80" r:id="rId8"/>
    <p:sldId id="277" r:id="rId9"/>
    <p:sldId id="278" r:id="rId10"/>
    <p:sldId id="279" r:id="rId11"/>
    <p:sldId id="260" r:id="rId12"/>
    <p:sldId id="268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ua/search?q=&#1076;&#1077;&#1088;&#1078;&#1072;&#1074;&#1085;&#1110;+&#1089;&#1080;&#1084;&#1074;&#1086;&#1083;&#1080;+&#1091;&#1082;&#1088;&#1072;&#1111;&#1085;&#1080;+&#1075;&#1077;&#1088;&#1073;" TargetMode="External"/><Relationship Id="rId2" Type="http://schemas.openxmlformats.org/officeDocument/2006/relationships/hyperlink" Target="https://www.google.com.ua/search?q=&#1076;&#1077;&#1088;&#1078;&#1072;&#1074;&#1085;&#1110;+&#1089;&#1080;&#1084;&#1074;&#1086;&#1083;&#1080;+&#1091;&#1082;&#1088;&#1072;&#1111;&#1085;&#1080;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google.com.ua/search?q=&#1080;&#1083;&#1083;&#1102;&#1089;&#1090;&#1088;&#1072;&#1094;&#1080;&#1080;+&#1082;+&#1089;&#1082;&#1072;&#1079;&#1082;&#1077;+&#1082;&#1086;&#1083;&#1086;&#1089;&#1086;&#1082;" TargetMode="External"/><Relationship Id="rId5" Type="http://schemas.openxmlformats.org/officeDocument/2006/relationships/hyperlink" Target="https://www.google.com.ua/search?q=&#1080;&#1083;&#1083;&#1102;&#1089;&#1090;&#1088;&#1072;&#1094;&#1080;&#1080;+&#1082;+&#1089;&#1082;&#1072;&#1079;&#1082;&#1077;+&#1082;&#1086;&#1083;&#1086;&#1073;&#1086;&#1082;" TargetMode="External"/><Relationship Id="rId4" Type="http://schemas.openxmlformats.org/officeDocument/2006/relationships/hyperlink" Target="https://www.google.com.ua/search?q=&#1076;&#1077;&#1088;&#1078;&#1072;&#1074;&#1085;&#1110;+&#1089;&#1080;&#1084;&#1074;&#1086;&#1083;&#1080;+&#1091;&#1082;&#1088;&#1072;&#1111;&#1085;&#1080;+&#1075;&#1110;&#1084;&#1085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4;&#1086;&#1084;\Desktop\&#1048;&#1056;&#1040;\&#1059;&#1082;&#1088;&#1072;&#1080;&#1085;&#1072;.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kraine_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2464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94928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Тема: Ми – діти України.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29-955-thickbo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-24"/>
            <a:ext cx="6858048" cy="6858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mvolukr6 - Копія (2).png"/>
          <p:cNvPicPr>
            <a:picLocks noChangeAspect="1"/>
          </p:cNvPicPr>
          <p:nvPr/>
        </p:nvPicPr>
        <p:blipFill>
          <a:blip r:embed="rId3" cstate="print"/>
          <a:srcRect l="5927" t="5656"/>
          <a:stretch>
            <a:fillRect/>
          </a:stretch>
        </p:blipFill>
        <p:spPr>
          <a:xfrm>
            <a:off x="251520" y="0"/>
            <a:ext cx="2357849" cy="32455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simvolukr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0"/>
            <a:ext cx="2744309" cy="3354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willow01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0"/>
            <a:ext cx="2407221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mlarge_23a7f5d8.jpg"/>
          <p:cNvPicPr>
            <a:picLocks noChangeAspect="1"/>
          </p:cNvPicPr>
          <p:nvPr/>
        </p:nvPicPr>
        <p:blipFill>
          <a:blip r:embed="rId6" cstate="print"/>
          <a:srcRect r="4808"/>
          <a:stretch>
            <a:fillRect/>
          </a:stretch>
        </p:blipFill>
        <p:spPr>
          <a:xfrm>
            <a:off x="214282" y="3643314"/>
            <a:ext cx="4176464" cy="2924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828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57752" y="3786190"/>
            <a:ext cx="3946641" cy="2904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857364"/>
            <a:ext cx="7772400" cy="2214579"/>
          </a:xfrm>
        </p:spPr>
        <p:txBody>
          <a:bodyPr>
            <a:normAutofit/>
          </a:bodyPr>
          <a:lstStyle/>
          <a:p>
            <a:r>
              <a:rPr lang="uk-UA" sz="1000" u="sng" dirty="0" smtClean="0">
                <a:solidFill>
                  <a:srgbClr val="FF0000"/>
                </a:solidFill>
                <a:hlinkClick r:id="rId2"/>
              </a:rPr>
              <a:t>https://www.google.com.ua/search?q=державні+символи+україни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uk-UA" sz="1000" u="sng" dirty="0" smtClean="0">
                <a:solidFill>
                  <a:srgbClr val="FF0000"/>
                </a:solidFill>
                <a:hlinkClick r:id="rId3"/>
              </a:rPr>
              <a:t>https://www.google.com.ua/search?q=державні+символи+україни+герб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uk-UA" sz="1000" u="sng" dirty="0" smtClean="0">
                <a:solidFill>
                  <a:srgbClr val="FF0000"/>
                </a:solidFill>
                <a:hlinkClick r:id="rId4"/>
              </a:rPr>
              <a:t>https://www.google.com.ua/search?q=державні+символи+україни+гімн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uk-UA" sz="1000" u="sng" dirty="0" smtClean="0">
                <a:solidFill>
                  <a:srgbClr val="FF0000"/>
                </a:solidFill>
                <a:hlinkClick r:id="rId5"/>
              </a:rPr>
              <a:t>https://www.google.com.ua/search?q=иллюстрации+к+сказке+колобок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uk-UA" sz="1000" u="sng" dirty="0" smtClean="0">
                <a:solidFill>
                  <a:srgbClr val="FF0000"/>
                </a:solidFill>
                <a:hlinkClick r:id="rId6"/>
              </a:rPr>
              <a:t>https://www.google.com.ua/search?q=иллюстрации+к+сказке+колосок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r>
              <a:rPr lang="uk-UA" sz="1000" dirty="0" smtClean="0">
                <a:solidFill>
                  <a:srgbClr val="0070C0"/>
                </a:solidFill>
              </a:rPr>
              <a:t>https://www.google.com.ua/search?q=картинки+к+сказке+рукавичка</a:t>
            </a:r>
            <a:r>
              <a:rPr lang="ru-RU" sz="1000" dirty="0" smtClean="0">
                <a:solidFill>
                  <a:srgbClr val="0070C0"/>
                </a:solidFill>
              </a:rPr>
              <a:t/>
            </a:r>
            <a:br>
              <a:rPr lang="ru-RU" sz="1000" dirty="0" smtClean="0">
                <a:solidFill>
                  <a:srgbClr val="0070C0"/>
                </a:solidFill>
              </a:rPr>
            </a:br>
            <a:r>
              <a:rPr lang="uk-UA" sz="1000" dirty="0" smtClean="0">
                <a:solidFill>
                  <a:srgbClr val="0070C0"/>
                </a:solidFill>
              </a:rPr>
              <a:t>https://www.google.com.ua/search?q=природні+символи+україни</a:t>
            </a: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71480"/>
            <a:ext cx="7772400" cy="1000132"/>
          </a:xfrm>
        </p:spPr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Джерела інформації: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07057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95337"/>
            <a:ext cx="7620000" cy="5267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54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6"/>
            <a:ext cx="843202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q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66"/>
            <a:ext cx="8286808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290"/>
            <a:ext cx="8001056" cy="6375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33689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429000"/>
            <a:ext cx="2762018" cy="2762018"/>
          </a:xfrm>
          <a:prstGeom prst="rect">
            <a:avLst/>
          </a:prstGeom>
        </p:spPr>
      </p:pic>
      <p:pic>
        <p:nvPicPr>
          <p:cNvPr id="3" name="Рисунок 2" descr="T3p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0"/>
            <a:ext cx="3058723" cy="2852727"/>
          </a:xfrm>
          <a:prstGeom prst="rect">
            <a:avLst/>
          </a:prstGeom>
        </p:spPr>
      </p:pic>
      <p:pic>
        <p:nvPicPr>
          <p:cNvPr id="4" name="Рисунок 3" descr="2013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86190"/>
            <a:ext cx="4210627" cy="2952754"/>
          </a:xfrm>
          <a:prstGeom prst="rect">
            <a:avLst/>
          </a:prstGeom>
        </p:spPr>
      </p:pic>
      <p:pic>
        <p:nvPicPr>
          <p:cNvPr id="5" name="Рисунок 4" descr="Ранец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714356"/>
            <a:ext cx="3055758" cy="3000372"/>
          </a:xfrm>
          <a:prstGeom prst="rect">
            <a:avLst/>
          </a:prstGeom>
        </p:spPr>
      </p:pic>
      <p:pic>
        <p:nvPicPr>
          <p:cNvPr id="6" name="Рисунок 5" descr="Сказки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142852"/>
            <a:ext cx="2983046" cy="2575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Украин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по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799"/>
            <a:ext cx="9144000" cy="646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13</Words>
  <Application>Microsoft Office PowerPoint</Application>
  <PresentationFormat>Экран (4:3)</PresentationFormat>
  <Paragraphs>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https://www.google.com.ua/search?q=державні+символи+україни https://www.google.com.ua/search?q=державні+символи+україни+герб https://www.google.com.ua/search?q=державні+символи+україни+гімн https://www.google.com.ua/search?q=иллюстрации+к+сказке+колобок https://www.google.com.ua/search?q=иллюстрации+к+сказке+колосок https://www.google.com.ua/search?q=картинки+к+сказке+рукавичка https://www.google.com.ua/search?q=природні+символи+україни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Дом</cp:lastModifiedBy>
  <cp:revision>31</cp:revision>
  <dcterms:created xsi:type="dcterms:W3CDTF">2016-01-25T09:54:45Z</dcterms:created>
  <dcterms:modified xsi:type="dcterms:W3CDTF">2016-09-08T16:19:25Z</dcterms:modified>
</cp:coreProperties>
</file>